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61" r:id="rId4"/>
    <p:sldId id="256" r:id="rId5"/>
    <p:sldId id="263" r:id="rId6"/>
    <p:sldId id="267" r:id="rId7"/>
    <p:sldId id="266" r:id="rId8"/>
    <p:sldId id="260" r:id="rId9"/>
    <p:sldId id="268" r:id="rId10"/>
    <p:sldId id="258" r:id="rId11"/>
    <p:sldId id="259" r:id="rId12"/>
    <p:sldId id="264" r:id="rId13"/>
    <p:sldId id="265" r:id="rId14"/>
    <p:sldId id="269" r:id="rId15"/>
    <p:sldId id="270" r:id="rId16"/>
    <p:sldId id="273" r:id="rId17"/>
    <p:sldId id="274" r:id="rId18"/>
    <p:sldId id="271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9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C0DA-07F1-4D51-B6C8-FFECD14CF971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D6CB2-22D7-4D0A-9772-A2C2C1AED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C0DA-07F1-4D51-B6C8-FFECD14CF971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D6CB2-22D7-4D0A-9772-A2C2C1AED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C0DA-07F1-4D51-B6C8-FFECD14CF971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D6CB2-22D7-4D0A-9772-A2C2C1AED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C0DA-07F1-4D51-B6C8-FFECD14CF971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D6CB2-22D7-4D0A-9772-A2C2C1AED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C0DA-07F1-4D51-B6C8-FFECD14CF971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D6CB2-22D7-4D0A-9772-A2C2C1AED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C0DA-07F1-4D51-B6C8-FFECD14CF971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D6CB2-22D7-4D0A-9772-A2C2C1AED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C0DA-07F1-4D51-B6C8-FFECD14CF971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D6CB2-22D7-4D0A-9772-A2C2C1AED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C0DA-07F1-4D51-B6C8-FFECD14CF971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D6CB2-22D7-4D0A-9772-A2C2C1AED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C0DA-07F1-4D51-B6C8-FFECD14CF971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D6CB2-22D7-4D0A-9772-A2C2C1AED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C0DA-07F1-4D51-B6C8-FFECD14CF971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D6CB2-22D7-4D0A-9772-A2C2C1AED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C0DA-07F1-4D51-B6C8-FFECD14CF971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D6CB2-22D7-4D0A-9772-A2C2C1AED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8C0DA-07F1-4D51-B6C8-FFECD14CF971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D6CB2-22D7-4D0A-9772-A2C2C1AED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Owner\Pictures\My Pictures\Perio.Hist.1\1elling-R1-E0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Owner\Pictures\5400#2\DSCN14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Owner\Pictures\5400#2\DSCN14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NATIONAL MOAA ISSUES - 2015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FORCE/FAMILY ISSUES:</a:t>
            </a:r>
          </a:p>
          <a:p>
            <a:pPr>
              <a:buNone/>
            </a:pP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Force size = mission requirements</a:t>
            </a:r>
          </a:p>
          <a:p>
            <a:pPr>
              <a:buNone/>
            </a:pP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Military pay comparable to private sector</a:t>
            </a:r>
          </a:p>
          <a:p>
            <a:pPr>
              <a:buNone/>
            </a:pP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Protect benefits from sequestration cuts</a:t>
            </a:r>
          </a:p>
          <a:p>
            <a:pPr>
              <a:buNone/>
            </a:pP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Create and preserve benefits for Reserve</a:t>
            </a:r>
          </a:p>
          <a:p>
            <a:pPr>
              <a:buNone/>
            </a:pP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  &amp; National guard members.</a:t>
            </a:r>
          </a:p>
          <a:p>
            <a:pPr>
              <a:buNone/>
            </a:pP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Protect family support programs – exchanges,</a:t>
            </a:r>
          </a:p>
          <a:p>
            <a:pPr>
              <a:buNone/>
            </a:pP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  commissaries, and dependent schools.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NATIONAL MOAA ISSUES - 2015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HEALTH CARE ISSUES</a:t>
            </a:r>
          </a:p>
          <a:p>
            <a:pPr>
              <a:buNone/>
            </a:pP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Avert Medicare/TRICARE 24% cut in payments</a:t>
            </a:r>
          </a:p>
          <a:p>
            <a:pPr>
              <a:buNone/>
            </a:pP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Oppose means testing for life enrollment fees</a:t>
            </a:r>
          </a:p>
          <a:p>
            <a:pPr>
              <a:buNone/>
            </a:pP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  for TRICARE.</a:t>
            </a:r>
          </a:p>
          <a:p>
            <a:pPr>
              <a:buNone/>
            </a:pP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Block TRICARE consolidation of health plans</a:t>
            </a:r>
          </a:p>
          <a:p>
            <a:pPr>
              <a:buNone/>
            </a:pP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Increase orthodontic pay cap</a:t>
            </a:r>
          </a:p>
          <a:p>
            <a:pPr>
              <a:buNone/>
            </a:pP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Protect VA health care budgets   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NATIONAL MOAA ISSUES - 2015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RETIREMENT/SURVIVOR ISSUES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 Evaluate Mil. Comp. Commission Rec.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 Oppose Mil. Benefit changes inconsistent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     with service career sacrifices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 Preserve full inflation COLAs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 End deduction of VA disability compensation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      from military pay   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NATIONAL MOAA ISSUES - 2015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VETERANS/OTHER ISSUES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 Eliminate VA claims backlog/improve system.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 Improve VA healthcare services.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 Extend caregiver services to all qualifying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     disabled veterans. 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 Authorize pre-tax payment of health, dental,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     and long-term health care premiums. 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MOAA’s TOP TEN GOALS - 2015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1.  Sustain military pay with private sector.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2.  Block erosion of housing/commissary </a:t>
            </a:r>
            <a:r>
              <a:rPr lang="en-US" dirty="0" err="1" smtClean="0">
                <a:solidFill>
                  <a:srgbClr val="FFFF00"/>
                </a:solidFill>
              </a:rPr>
              <a:t>ben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3.  Bar TRICARE disproportional fee hikes.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4.  Prevent Medicare/TRICARE cuts.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5.  Protect military retirement/COLAs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6.  Sustain wounded warrior programs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7.  End disabled/survivor finance penalties 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MOAA’s TOP TEN GOALS - 2015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8.   Fix guard/reserve retirement.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9.   Improve spouse and family support.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10. Assure timely access to VA &amp; eliminate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    VA the claims backlog.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Owner\Pictures\My Pictures\051105 John Farm\Copy of DSCN02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STATE ISSUES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en-US" sz="4800" dirty="0" smtClean="0">
                <a:solidFill>
                  <a:srgbClr val="FFFF00"/>
                </a:solidFill>
              </a:rPr>
              <a:t>PRESIDENT</a:t>
            </a:r>
          </a:p>
          <a:p>
            <a:pPr algn="ctr">
              <a:buNone/>
            </a:pPr>
            <a:r>
              <a:rPr lang="en-US" sz="4800" dirty="0" smtClean="0">
                <a:solidFill>
                  <a:srgbClr val="FFFF00"/>
                </a:solidFill>
              </a:rPr>
              <a:t>COL JERI GRAHAM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NORTH CAROLINA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COUNCIL OF CHAPTERS OF MOAA</a:t>
            </a:r>
          </a:p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HARLEY ELLINGER 3dVP</a:t>
            </a:r>
            <a:endParaRPr lang="en-US" dirty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NEW BERN, NC</a:t>
            </a:r>
          </a:p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JANUARY 17, 2015</a:t>
            </a:r>
          </a:p>
          <a:p>
            <a:pPr algn="ctr">
              <a:buNone/>
            </a:pPr>
            <a:r>
              <a:rPr lang="en-US" dirty="0" err="1" smtClean="0">
                <a:solidFill>
                  <a:srgbClr val="FFFF00"/>
                </a:solidFill>
              </a:rPr>
              <a:t>Ist</a:t>
            </a:r>
            <a:r>
              <a:rPr lang="en-US" dirty="0" smtClean="0">
                <a:solidFill>
                  <a:srgbClr val="FFFF00"/>
                </a:solidFill>
              </a:rPr>
              <a:t> QUARTER MEETING – 2015</a:t>
            </a:r>
          </a:p>
          <a:p>
            <a:pPr algn="ctr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LEGISLATIVE REPORT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Owner\Pictures\My Pictures\Perio.Hist.1\1elling-R1-E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Owner\Pictures\My Pictures\PerioHist.2\2elling-R1-E0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NATIONAL ISSUES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en-US" sz="4800" dirty="0" smtClean="0">
                <a:solidFill>
                  <a:srgbClr val="FFFF00"/>
                </a:solidFill>
              </a:rPr>
              <a:t>ONLY 4% OF ALL LIVING</a:t>
            </a:r>
          </a:p>
          <a:p>
            <a:pPr algn="ctr">
              <a:buNone/>
            </a:pPr>
            <a:r>
              <a:rPr lang="en-US" sz="4800" dirty="0" smtClean="0">
                <a:solidFill>
                  <a:srgbClr val="FFFF00"/>
                </a:solidFill>
              </a:rPr>
              <a:t>AMERICANS</a:t>
            </a:r>
          </a:p>
          <a:p>
            <a:pPr algn="ctr">
              <a:buNone/>
            </a:pPr>
            <a:r>
              <a:rPr lang="en-US" sz="4800" dirty="0" smtClean="0">
                <a:solidFill>
                  <a:srgbClr val="FFFF00"/>
                </a:solidFill>
              </a:rPr>
              <a:t>HAVE SERVED IN THE MILITARY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NATIONAL ISSUES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REPUDIATION OF TRUMAN DOCTRINE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 1.  Intervene early – Post WW11 (1945-1950).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 2.  Fight the battles overseas. </a:t>
            </a:r>
          </a:p>
          <a:p>
            <a:pPr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  WHY DO WE NEED A STRONG MILITARY?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   1.  We have Homeland Security.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   2.   We have the CIA &amp; FBI &amp; POLICE.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   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Owner\Pictures\My Pictures\WTC 7.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NATIONAL ISSUES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FUTURE FORECAST: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“A rising tide of threats to military personnel 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   programs could turn into concrete proposals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   gut compensation and benefits.”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408</Words>
  <Application>Microsoft Office PowerPoint</Application>
  <PresentationFormat>On-screen Show (4:3)</PresentationFormat>
  <Paragraphs>77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NORTH CAROLINA</vt:lpstr>
      <vt:lpstr>Slide 3</vt:lpstr>
      <vt:lpstr>Slide 4</vt:lpstr>
      <vt:lpstr>Slide 5</vt:lpstr>
      <vt:lpstr>NATIONAL ISSUES</vt:lpstr>
      <vt:lpstr>NATIONAL ISSUES</vt:lpstr>
      <vt:lpstr>Slide 8</vt:lpstr>
      <vt:lpstr>NATIONAL ISSUES</vt:lpstr>
      <vt:lpstr>Slide 10</vt:lpstr>
      <vt:lpstr>Slide 11</vt:lpstr>
      <vt:lpstr>NATIONAL MOAA ISSUES - 2015</vt:lpstr>
      <vt:lpstr>NATIONAL MOAA ISSUES - 2015</vt:lpstr>
      <vt:lpstr>NATIONAL MOAA ISSUES - 2015</vt:lpstr>
      <vt:lpstr>NATIONAL MOAA ISSUES - 2015</vt:lpstr>
      <vt:lpstr>MOAA’s TOP TEN GOALS - 2015</vt:lpstr>
      <vt:lpstr>MOAA’s TOP TEN GOALS - 2015</vt:lpstr>
      <vt:lpstr>Slide 18</vt:lpstr>
      <vt:lpstr>STATE ISSUES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Harley Ellinger</dc:creator>
  <cp:lastModifiedBy>Harley Ellinger</cp:lastModifiedBy>
  <cp:revision>30</cp:revision>
  <dcterms:created xsi:type="dcterms:W3CDTF">2015-01-13T20:52:47Z</dcterms:created>
  <dcterms:modified xsi:type="dcterms:W3CDTF">2015-01-14T16:57:30Z</dcterms:modified>
</cp:coreProperties>
</file>